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9" r:id="rId2"/>
    <p:sldId id="324" r:id="rId3"/>
    <p:sldId id="330" r:id="rId4"/>
    <p:sldId id="326" r:id="rId5"/>
    <p:sldId id="328" r:id="rId6"/>
    <p:sldId id="327" r:id="rId7"/>
    <p:sldId id="329" r:id="rId8"/>
  </p:sldIdLst>
  <p:sldSz cx="9144000" cy="6858000" type="screen4x3"/>
  <p:notesSz cx="6858000" cy="9144000"/>
  <p:custDataLst>
    <p:tags r:id="rId1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">
          <p15:clr>
            <a:srgbClr val="A4A3A4"/>
          </p15:clr>
        </p15:guide>
        <p15:guide id="2" pos="2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sh561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12"/>
    <a:srgbClr val="00AB39"/>
    <a:srgbClr val="A12830"/>
    <a:srgbClr val="008000"/>
    <a:srgbClr val="F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02" autoAdjust="0"/>
    <p:restoredTop sz="89015" autoAdjust="0"/>
  </p:normalViewPr>
  <p:slideViewPr>
    <p:cSldViewPr>
      <p:cViewPr>
        <p:scale>
          <a:sx n="120" d="100"/>
          <a:sy n="120" d="100"/>
        </p:scale>
        <p:origin x="472" y="40"/>
      </p:cViewPr>
      <p:guideLst>
        <p:guide orient="horz" pos="113"/>
        <p:guide pos="2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DF3E4026-F0F2-4C09-B7CF-8EFA2CD85C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3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62A336-1E4E-4DB1-BC8D-43142412F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Template version: 11/20/2012, for PowerPoint 2007 &amp; 2010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828800" y="6446838"/>
            <a:ext cx="548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000" b="0" dirty="0"/>
              <a:t>Confidential</a:t>
            </a:r>
          </a:p>
        </p:txBody>
      </p:sp>
      <p:pic>
        <p:nvPicPr>
          <p:cNvPr id="5" name="Picture 21" descr="C1_Core_G_RGB_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063" y="588963"/>
            <a:ext cx="3784600" cy="131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 bwMode="auto">
          <a:xfrm>
            <a:off x="1438275" y="2428875"/>
            <a:ext cx="7400925" cy="950913"/>
          </a:xfrm>
        </p:spPr>
        <p:txBody>
          <a:bodyPr/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8275" y="3657600"/>
            <a:ext cx="6400800" cy="24384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58863"/>
            <a:ext cx="4191000" cy="4960937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863"/>
            <a:ext cx="4191000" cy="4960937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76200"/>
            <a:ext cx="8534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1058863"/>
            <a:ext cx="8534400" cy="49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gray">
          <a:xfrm>
            <a:off x="8501063" y="6446838"/>
            <a:ext cx="4143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fld id="{7FF9A1F4-64AA-44F0-9CF9-9F4BF196AB76}" type="slidenum">
              <a:rPr lang="en-US" sz="1000" b="0"/>
              <a:pPr algn="r" eaLnBrk="0" hangingPunct="0">
                <a:defRPr/>
              </a:pPr>
              <a:t>‹#›</a:t>
            </a:fld>
            <a:endParaRPr lang="en-US" sz="1000" b="0" dirty="0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gray">
          <a:xfrm>
            <a:off x="1828800" y="6446838"/>
            <a:ext cx="548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000" b="0" dirty="0"/>
              <a:t>Confidential</a:t>
            </a:r>
          </a:p>
        </p:txBody>
      </p:sp>
      <p:pic>
        <p:nvPicPr>
          <p:cNvPr id="1030" name="Picture 19" descr="C1_Core_G_RGB_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6370638"/>
            <a:ext cx="10509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8" r:id="rId3"/>
    <p:sldLayoutId id="2147483656" r:id="rId4"/>
    <p:sldLayoutId id="2147483662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234950" indent="-23495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•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19075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908050" indent="-21590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257300" indent="-23495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612900" indent="-241300" algn="l" rtl="0" eaLnBrk="1" fontAlgn="base" hangingPunct="1">
        <a:lnSpc>
          <a:spcPct val="120000"/>
        </a:lnSpc>
        <a:spcBef>
          <a:spcPts val="2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5pPr>
      <a:lvl6pPr marL="20701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6pPr>
      <a:lvl7pPr marL="25273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7pPr>
      <a:lvl8pPr marL="29845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8pPr>
      <a:lvl9pPr marL="34417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Lesson </a:t>
            </a:r>
            <a:r>
              <a:rPr lang="en-US" dirty="0"/>
              <a:t>3</a:t>
            </a:r>
            <a:r>
              <a:rPr lang="en-US" dirty="0" smtClean="0"/>
              <a:t>: Creating the left column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38275" y="3886200"/>
            <a:ext cx="6400800" cy="1752600"/>
          </a:xfrm>
        </p:spPr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3901" y="451262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lets make our header bigger</a:t>
            </a:r>
          </a:p>
          <a:p>
            <a:r>
              <a:rPr lang="en-US" dirty="0" smtClean="0"/>
              <a:t>Surround the Column 1 text in &lt;h1&gt; tags like below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Your website will now look like this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43561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" y="2698855"/>
            <a:ext cx="9144000" cy="4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add an image that will be the icon that you click</a:t>
            </a:r>
          </a:p>
          <a:p>
            <a:r>
              <a:rPr lang="en-US" dirty="0" smtClean="0"/>
              <a:t>To add an image, replace “./</a:t>
            </a:r>
            <a:r>
              <a:rPr lang="en-US" dirty="0" err="1" smtClean="0"/>
              <a:t>circle.png</a:t>
            </a:r>
            <a:r>
              <a:rPr lang="en-US" dirty="0" smtClean="0"/>
              <a:t>” with your own image, in the same folder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4991100" cy="24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website should now look like this: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1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circle is way too big</a:t>
            </a:r>
          </a:p>
          <a:p>
            <a:r>
              <a:rPr lang="en-US" dirty="0" smtClean="0"/>
              <a:t>In order to do this, we need to add a class tag to the circle like below</a:t>
            </a:r>
          </a:p>
          <a:p>
            <a:endParaRPr lang="en-US" dirty="0" smtClean="0"/>
          </a:p>
          <a:p>
            <a:r>
              <a:rPr lang="en-US" dirty="0" smtClean="0"/>
              <a:t>We can set a size for the circle with </a:t>
            </a:r>
            <a:r>
              <a:rPr lang="en-US" dirty="0" err="1" smtClean="0"/>
              <a:t>css</a:t>
            </a:r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style.css</a:t>
            </a:r>
            <a:r>
              <a:rPr lang="en-US" dirty="0" smtClean="0"/>
              <a:t> file add the section below at the bottom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And now your circle is smaller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5715000" cy="31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1751"/>
            <a:ext cx="2819400" cy="1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back in the </a:t>
            </a:r>
            <a:r>
              <a:rPr lang="en-US" dirty="0" err="1" smtClean="0"/>
              <a:t>index.html</a:t>
            </a:r>
            <a:r>
              <a:rPr lang="en-US" dirty="0"/>
              <a:t> </a:t>
            </a:r>
            <a:r>
              <a:rPr lang="en-US" dirty="0" smtClean="0"/>
              <a:t>file, we need to add those classes in order to change the elements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908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website should now look like: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31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0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  <p:tag name="_AMO_REPORTCONTROLSVISIBLE" val="Empty"/>
</p:tagLst>
</file>

<file path=ppt/theme/theme1.xml><?xml version="1.0" encoding="utf-8"?>
<a:theme xmlns:a="http://schemas.openxmlformats.org/drawingml/2006/main" name="Blank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CE00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BA00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E512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CF0F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sson2" id="{98CB6C89-9DF8-B34F-8583-0316632B7738}" vid="{98FDA23B-098E-D849-A84E-1BE638D40A0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lesson2</Template>
  <TotalTime>110</TotalTime>
  <Words>169</Words>
  <Application>Microsoft Macintosh PowerPoint</Application>
  <PresentationFormat>On-screen Show (4:3)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Blank</vt:lpstr>
      <vt:lpstr>Lesson 3: Creating the left column</vt:lpstr>
      <vt:lpstr>HTML</vt:lpstr>
      <vt:lpstr>HTML</vt:lpstr>
      <vt:lpstr>HTML continued</vt:lpstr>
      <vt:lpstr>HTML continued</vt:lpstr>
      <vt:lpstr>HTML continued</vt:lpstr>
      <vt:lpstr>HTML continued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3: Creating the template</dc:title>
  <dc:creator>Yim, Benjamin</dc:creator>
  <cp:lastModifiedBy>Li, Zhijian</cp:lastModifiedBy>
  <cp:revision>17</cp:revision>
  <dcterms:created xsi:type="dcterms:W3CDTF">2017-07-10T16:40:20Z</dcterms:created>
  <dcterms:modified xsi:type="dcterms:W3CDTF">2017-07-10T18:32:33Z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Personal</vt:lpwstr>
  </property>
</Properties>
</file>